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971550"/>
            <a:ext cx="6419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Bree Serif"/>
              </a:rPr>
              <a:t>Admin</a:t>
            </a:r>
            <a:endParaRPr lang="vi-VN" sz="3000" dirty="0">
              <a:latin typeface="Bree Serif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một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nghiệm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nhất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dụng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sẵn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cứ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về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áo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quần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tại</a:t>
            </a:r>
            <a:r>
              <a:rPr lang="en-US" sz="1400" dirty="0">
                <a:latin typeface="Bree Serif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,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trước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thanh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làm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58523" y="129452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D228B-2890-B0C0-CD6C-F1C46F4C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338744"/>
            <a:ext cx="7229477" cy="3904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4243388"/>
            <a:ext cx="7229477" cy="90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92902-14F9-37C8-7DBB-5F6D4BD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257175"/>
            <a:ext cx="7200900" cy="488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793793"/>
            <a:ext cx="72151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Nâng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cao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khả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kế</a:t>
            </a:r>
            <a:r>
              <a:rPr lang="en-US" sz="2000" dirty="0">
                <a:latin typeface="Bree Serif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Hoàn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hầu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hiểu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dụng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được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công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nghệ</a:t>
            </a:r>
            <a:r>
              <a:rPr lang="en-US" sz="2000" dirty="0">
                <a:latin typeface="Bree Serif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Phần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mềm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chưa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đáp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ứng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cầu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thực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tế</a:t>
            </a:r>
            <a:r>
              <a:rPr lang="en-US" sz="2000" dirty="0">
                <a:latin typeface="Bree Serif"/>
              </a:rPr>
              <a:t> do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lực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gian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có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hạn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ree Serif"/>
              </a:rPr>
              <a:t>Cho </a:t>
            </a:r>
            <a:r>
              <a:rPr lang="en-US" sz="2000" dirty="0" err="1">
                <a:latin typeface="Bree Serif"/>
              </a:rPr>
              <a:t>phép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42912" y="2571750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194831" y="2352374"/>
            <a:ext cx="6754338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</a:t>
            </a:r>
            <a:r>
              <a:rPr lang="en-US" sz="2000" dirty="0" err="1">
                <a:latin typeface="Bree Serif"/>
              </a:rPr>
              <a:t>Mong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thầy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bạn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góp</a:t>
            </a:r>
            <a:r>
              <a:rPr lang="en-US" sz="2000" dirty="0">
                <a:latin typeface="Bree Serif"/>
              </a:rPr>
              <a:t> ý </a:t>
            </a:r>
            <a:r>
              <a:rPr lang="en-US" sz="2000" dirty="0" err="1">
                <a:latin typeface="Bree Serif"/>
              </a:rPr>
              <a:t>để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cả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có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sở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hoàn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thiện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ứng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dụng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sau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này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cấu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62712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Các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phần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cấu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8" y="2403782"/>
            <a:ext cx="3071812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Bree Serif"/>
              </a:rPr>
              <a:t>Người</a:t>
            </a:r>
            <a:r>
              <a:rPr lang="en-US" sz="3000" dirty="0">
                <a:latin typeface="Bree Serif"/>
              </a:rPr>
              <a:t> </a:t>
            </a:r>
            <a:r>
              <a:rPr lang="en-US" sz="3000" dirty="0" err="1">
                <a:latin typeface="Bree Serif"/>
              </a:rPr>
              <a:t>Dùng</a:t>
            </a:r>
            <a:endParaRPr lang="vi-VN" sz="3000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ký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dùng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quyền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chức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theo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loại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bày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ý </a:t>
            </a:r>
            <a:r>
              <a:rPr lang="en-US" sz="1400" dirty="0" err="1">
                <a:latin typeface="Bree Serif"/>
              </a:rPr>
              <a:t>định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mua</a:t>
            </a:r>
            <a:r>
              <a:rPr lang="en-US" sz="14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độ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Mua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: Mua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mình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mong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muốn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tức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:Thanh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trực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tiếp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xuất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tránh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bị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hợp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pháp</a:t>
            </a:r>
            <a:r>
              <a:rPr lang="en-US" sz="1400" dirty="0">
                <a:latin typeface="Bree Serif"/>
              </a:rPr>
              <a:t>.</a:t>
            </a:r>
            <a:endParaRPr lang="vi-VN" sz="14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751</Words>
  <Application>Microsoft Office PowerPoint</Application>
  <PresentationFormat>On-screen Show (16:9)</PresentationFormat>
  <Paragraphs>78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Bree Serif</vt:lpstr>
      <vt:lpstr>Calibri</vt:lpstr>
      <vt:lpstr>Lato Hairline</vt:lpstr>
      <vt:lpstr>iCiel Rukola</vt:lpstr>
      <vt:lpstr>Lato</vt:lpstr>
      <vt:lpstr>Lato Light</vt:lpstr>
      <vt:lpstr>Wingdings</vt:lpstr>
      <vt:lpstr>Arial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41</cp:revision>
  <dcterms:modified xsi:type="dcterms:W3CDTF">2022-06-18T07:25:35Z</dcterms:modified>
</cp:coreProperties>
</file>